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8" r:id="rId3"/>
    <p:sldId id="256" r:id="rId4"/>
    <p:sldId id="257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5811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569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2152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225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1363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3835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7629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8070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5041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7572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6565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46274-02EB-468A-97BD-C02CE01E6718}" type="datetimeFigureOut">
              <a:rPr lang="zh-TW" altLang="en-US" smtClean="0"/>
              <a:t>2020/4/23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550F8-CABB-4C97-BA9F-1C973BFBD8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6145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t="13509" r="5375" b="6928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5" name="Shape 179"/>
          <p:cNvSpPr/>
          <p:nvPr/>
        </p:nvSpPr>
        <p:spPr>
          <a:xfrm>
            <a:off x="0" y="2243129"/>
            <a:ext cx="12192000" cy="2190765"/>
          </a:xfrm>
          <a:prstGeom prst="rect">
            <a:avLst/>
          </a:prstGeom>
          <a:solidFill>
            <a:srgbClr val="6ABAD0">
              <a:alpha val="84706"/>
            </a:srgbClr>
          </a:solidFill>
          <a:ln w="12700">
            <a:miter lim="400000"/>
          </a:ln>
          <a:effectLst>
            <a:outerShdw blurRad="50800" dist="38100" dir="2700000" rotWithShape="0">
              <a:srgbClr val="000000">
                <a:alpha val="40000"/>
              </a:srgbClr>
            </a:outerShdw>
          </a:effectLst>
        </p:spPr>
        <p:txBody>
          <a:bodyPr lIns="60957" tIns="60957" rIns="60957" bIns="60957" anchor="ctr"/>
          <a:lstStyle/>
          <a:p>
            <a:pPr algn="ctr" hangingPunct="0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400" kern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506097" y="2506662"/>
            <a:ext cx="3394550" cy="4351338"/>
          </a:xfrm>
        </p:spPr>
        <p:txBody>
          <a:bodyPr/>
          <a:lstStyle/>
          <a:p>
            <a:r>
              <a:rPr lang="zh-TW" altLang="en-US" dirty="0" smtClean="0"/>
              <a:t>班級</a:t>
            </a:r>
            <a:r>
              <a:rPr lang="en-US" altLang="zh-TW" dirty="0" smtClean="0"/>
              <a:t>:</a:t>
            </a:r>
            <a:r>
              <a:rPr lang="zh-TW" altLang="en-US" dirty="0" smtClean="0"/>
              <a:t>資工二</a:t>
            </a:r>
            <a:endParaRPr lang="en-US" altLang="zh-TW" dirty="0" smtClean="0"/>
          </a:p>
          <a:p>
            <a:r>
              <a:rPr lang="zh-TW" altLang="en-US" dirty="0" smtClean="0"/>
              <a:t>姓名</a:t>
            </a:r>
            <a:r>
              <a:rPr lang="en-US" altLang="zh-TW" dirty="0" smtClean="0"/>
              <a:t>:</a:t>
            </a:r>
            <a:r>
              <a:rPr lang="zh-TW" altLang="en-US" dirty="0" smtClean="0"/>
              <a:t>曾政翔</a:t>
            </a:r>
            <a:endParaRPr lang="en-US" altLang="zh-TW" dirty="0" smtClean="0"/>
          </a:p>
          <a:p>
            <a:r>
              <a:rPr lang="zh-TW" altLang="en-US" dirty="0" smtClean="0"/>
              <a:t>學號</a:t>
            </a:r>
            <a:r>
              <a:rPr lang="en-US" altLang="zh-TW" dirty="0" smtClean="0"/>
              <a:t>:10759051</a:t>
            </a:r>
            <a:endParaRPr lang="en-US" altLang="zh-TW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42257" y="2675731"/>
            <a:ext cx="10515600" cy="1325563"/>
          </a:xfrm>
        </p:spPr>
        <p:txBody>
          <a:bodyPr/>
          <a:lstStyle/>
          <a:p>
            <a:r>
              <a:rPr lang="zh-TW" altLang="en-US" dirty="0" smtClean="0"/>
              <a:t>網頁程式設計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5742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809897" y="391886"/>
            <a:ext cx="2677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1.</a:t>
            </a:r>
            <a:r>
              <a:rPr lang="en-US" altLang="zh-TW" dirty="0"/>
              <a:t> grid system</a:t>
            </a:r>
            <a:endParaRPr lang="zh-TW" altLang="en-US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232" y="0"/>
            <a:ext cx="37935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51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826" y="43153"/>
            <a:ext cx="3793535" cy="6858000"/>
          </a:xfrm>
          <a:prstGeom prst="rect">
            <a:avLst/>
          </a:prstGeom>
        </p:spPr>
      </p:pic>
      <p:cxnSp>
        <p:nvCxnSpPr>
          <p:cNvPr id="6" name="直線單箭頭接點 5"/>
          <p:cNvCxnSpPr/>
          <p:nvPr/>
        </p:nvCxnSpPr>
        <p:spPr>
          <a:xfrm flipH="1" flipV="1">
            <a:off x="5547635" y="431073"/>
            <a:ext cx="83602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/>
        </p:nvSpPr>
        <p:spPr>
          <a:xfrm>
            <a:off x="6780911" y="199579"/>
            <a:ext cx="2963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主選單列，有影片種類讓使用者點選。</a:t>
            </a:r>
            <a:endParaRPr lang="zh-TW" altLang="en-US" dirty="0"/>
          </a:p>
        </p:txBody>
      </p:sp>
      <p:cxnSp>
        <p:nvCxnSpPr>
          <p:cNvPr id="10" name="直線單箭頭接點 9"/>
          <p:cNvCxnSpPr/>
          <p:nvPr/>
        </p:nvCxnSpPr>
        <p:spPr>
          <a:xfrm flipH="1" flipV="1">
            <a:off x="5599887" y="1753183"/>
            <a:ext cx="83602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6780911" y="1484200"/>
            <a:ext cx="2963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網業主要內容區，為當周推薦電影，包含預告片遊覽及電影簡介。</a:t>
            </a:r>
            <a:endParaRPr lang="zh-TW" altLang="en-US" dirty="0"/>
          </a:p>
        </p:txBody>
      </p:sp>
      <p:cxnSp>
        <p:nvCxnSpPr>
          <p:cNvPr id="12" name="直線單箭頭接點 11"/>
          <p:cNvCxnSpPr/>
          <p:nvPr/>
        </p:nvCxnSpPr>
        <p:spPr>
          <a:xfrm flipH="1" flipV="1">
            <a:off x="5639075" y="3715983"/>
            <a:ext cx="83602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6780911" y="3957985"/>
            <a:ext cx="2963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次要推薦影片，由知名明星推薦</a:t>
            </a:r>
            <a:endParaRPr lang="zh-TW" altLang="en-US" dirty="0"/>
          </a:p>
        </p:txBody>
      </p:sp>
      <p:grpSp>
        <p:nvGrpSpPr>
          <p:cNvPr id="16" name="群組 15"/>
          <p:cNvGrpSpPr/>
          <p:nvPr/>
        </p:nvGrpSpPr>
        <p:grpSpPr>
          <a:xfrm>
            <a:off x="10348190" y="1870600"/>
            <a:ext cx="255220" cy="255220"/>
            <a:chOff x="5401577" y="2754198"/>
            <a:chExt cx="255220" cy="255220"/>
          </a:xfrm>
        </p:grpSpPr>
        <p:sp>
          <p:nvSpPr>
            <p:cNvPr id="17" name="橢圓 16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10714369" y="1831562"/>
            <a:ext cx="1155060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網頁</a:t>
            </a:r>
            <a:r>
              <a:rPr lang="en-US" altLang="zh-TW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LOGO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grpSp>
        <p:nvGrpSpPr>
          <p:cNvPr id="27" name="群組 26"/>
          <p:cNvGrpSpPr/>
          <p:nvPr/>
        </p:nvGrpSpPr>
        <p:grpSpPr>
          <a:xfrm>
            <a:off x="1769120" y="175853"/>
            <a:ext cx="255220" cy="255220"/>
            <a:chOff x="5401577" y="2754198"/>
            <a:chExt cx="255220" cy="255220"/>
          </a:xfrm>
        </p:grpSpPr>
        <p:sp>
          <p:nvSpPr>
            <p:cNvPr id="28" name="橢圓 27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cxnSp>
        <p:nvCxnSpPr>
          <p:cNvPr id="19" name="直線單箭頭接點 18"/>
          <p:cNvCxnSpPr/>
          <p:nvPr/>
        </p:nvCxnSpPr>
        <p:spPr>
          <a:xfrm flipH="1" flipV="1">
            <a:off x="5639075" y="4823202"/>
            <a:ext cx="83602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>
            <a:off x="6475097" y="3715983"/>
            <a:ext cx="0" cy="113033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線單箭頭接點 20"/>
          <p:cNvCxnSpPr/>
          <p:nvPr/>
        </p:nvCxnSpPr>
        <p:spPr>
          <a:xfrm flipH="1" flipV="1">
            <a:off x="5639075" y="5520135"/>
            <a:ext cx="83602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文字方塊 21"/>
          <p:cNvSpPr txBox="1"/>
          <p:nvPr/>
        </p:nvSpPr>
        <p:spPr>
          <a:xfrm>
            <a:off x="6780910" y="5196439"/>
            <a:ext cx="2963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次選單列，可供使用者點選不同類別的影片篩選。</a:t>
            </a:r>
            <a:endParaRPr lang="zh-TW" altLang="en-US" dirty="0"/>
          </a:p>
        </p:txBody>
      </p:sp>
      <p:cxnSp>
        <p:nvCxnSpPr>
          <p:cNvPr id="23" name="直線單箭頭接點 22"/>
          <p:cNvCxnSpPr/>
          <p:nvPr/>
        </p:nvCxnSpPr>
        <p:spPr>
          <a:xfrm flipH="1" flipV="1">
            <a:off x="5640363" y="6277234"/>
            <a:ext cx="83602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6782198" y="5953538"/>
            <a:ext cx="2963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尾腳列，提供疑問服務區，並可以切換遊覽器語言。</a:t>
            </a:r>
            <a:endParaRPr lang="zh-TW" altLang="en-US" dirty="0"/>
          </a:p>
        </p:txBody>
      </p:sp>
      <p:grpSp>
        <p:nvGrpSpPr>
          <p:cNvPr id="25" name="群組 24"/>
          <p:cNvGrpSpPr/>
          <p:nvPr/>
        </p:nvGrpSpPr>
        <p:grpSpPr>
          <a:xfrm>
            <a:off x="4416143" y="6276703"/>
            <a:ext cx="255220" cy="255220"/>
            <a:chOff x="5401577" y="2754198"/>
            <a:chExt cx="255220" cy="255220"/>
          </a:xfrm>
        </p:grpSpPr>
        <p:sp>
          <p:nvSpPr>
            <p:cNvPr id="26" name="橢圓 25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7094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077466" y="343448"/>
            <a:ext cx="58541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色彩</a:t>
            </a:r>
          </a:p>
        </p:txBody>
      </p:sp>
      <p:grpSp>
        <p:nvGrpSpPr>
          <p:cNvPr id="6" name="群組 5"/>
          <p:cNvGrpSpPr/>
          <p:nvPr/>
        </p:nvGrpSpPr>
        <p:grpSpPr>
          <a:xfrm>
            <a:off x="5819313" y="382486"/>
            <a:ext cx="255220" cy="255220"/>
            <a:chOff x="5401577" y="2754198"/>
            <a:chExt cx="255220" cy="255220"/>
          </a:xfrm>
        </p:grpSpPr>
        <p:sp>
          <p:nvSpPr>
            <p:cNvPr id="7" name="橢圓 6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pic>
        <p:nvPicPr>
          <p:cNvPr id="9" name="圖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272" y="0"/>
            <a:ext cx="3793535" cy="6858000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6204857" y="888274"/>
            <a:ext cx="52512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採用電影效果的黑色為背景，讓使用者一進入網頁後就能感受到電影院的氛圍。</a:t>
            </a:r>
            <a:endParaRPr lang="en-US" altLang="zh-TW" dirty="0" smtClean="0"/>
          </a:p>
          <a:p>
            <a:r>
              <a:rPr lang="zh-TW" altLang="en-US" dirty="0" smtClean="0"/>
              <a:t>文字採用黑色的反色差，以白色文字為主要文字顏色並字型統一，讓人看起來不會太吃力。</a:t>
            </a:r>
            <a:endParaRPr lang="en-US" altLang="zh-TW" dirty="0"/>
          </a:p>
        </p:txBody>
      </p:sp>
      <p:grpSp>
        <p:nvGrpSpPr>
          <p:cNvPr id="14" name="群組 13"/>
          <p:cNvGrpSpPr/>
          <p:nvPr/>
        </p:nvGrpSpPr>
        <p:grpSpPr>
          <a:xfrm>
            <a:off x="5903197" y="3602710"/>
            <a:ext cx="255220" cy="255220"/>
            <a:chOff x="5401577" y="2754198"/>
            <a:chExt cx="255220" cy="255220"/>
          </a:xfrm>
        </p:grpSpPr>
        <p:sp>
          <p:nvSpPr>
            <p:cNvPr id="15" name="橢圓 14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6204857" y="4066274"/>
            <a:ext cx="52512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採用推薦的遊覽方式放在首頁，讓隨意遊覽的使用者不用盲目的尋找影片觀看，並全頁面沒有多於花俏的圖片，以影片為重點，主打在最上層，次要項目以兩列的方式排版，想讓網頁呈現出乾淨簡單的風格。</a:t>
            </a:r>
            <a:endParaRPr lang="en-US" altLang="zh-TW" dirty="0"/>
          </a:p>
        </p:txBody>
      </p:sp>
      <p:sp>
        <p:nvSpPr>
          <p:cNvPr id="18" name="矩形 17"/>
          <p:cNvSpPr/>
          <p:nvPr/>
        </p:nvSpPr>
        <p:spPr>
          <a:xfrm>
            <a:off x="6204857" y="3575204"/>
            <a:ext cx="58541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風</a:t>
            </a:r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格</a:t>
            </a:r>
          </a:p>
        </p:txBody>
      </p:sp>
    </p:spTree>
    <p:extLst>
      <p:ext uri="{BB962C8B-B14F-4D97-AF65-F5344CB8AC3E}">
        <p14:creationId xmlns:p14="http://schemas.microsoft.com/office/powerpoint/2010/main" val="2026624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202</Words>
  <Application>Microsoft Office PowerPoint</Application>
  <PresentationFormat>寬螢幕</PresentationFormat>
  <Paragraphs>21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1" baseType="lpstr">
      <vt:lpstr>Helvetica Neue</vt:lpstr>
      <vt:lpstr>微軟正黑體</vt:lpstr>
      <vt:lpstr>新細明體</vt:lpstr>
      <vt:lpstr>Arial</vt:lpstr>
      <vt:lpstr>Calibri</vt:lpstr>
      <vt:lpstr>Calibri Light</vt:lpstr>
      <vt:lpstr>Office 佈景主題</vt:lpstr>
      <vt:lpstr>網頁程式設計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abel</dc:creator>
  <cp:lastModifiedBy>abel</cp:lastModifiedBy>
  <cp:revision>5</cp:revision>
  <dcterms:created xsi:type="dcterms:W3CDTF">2020-04-18T09:06:35Z</dcterms:created>
  <dcterms:modified xsi:type="dcterms:W3CDTF">2020-04-23T08:50:34Z</dcterms:modified>
</cp:coreProperties>
</file>

<file path=docProps/thumbnail.jpeg>
</file>